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пт 02.12.22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 cstate="print"/>
          <a:srcRect l="4028" r="3333"/>
          <a:stretch>
            <a:fillRect/>
          </a:stretch>
        </p:blipFill>
        <p:spPr bwMode="auto">
          <a:xfrm>
            <a:off x="0" y="-37699"/>
            <a:ext cx="9144000" cy="68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286776" cy="857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ln w="1905">
                  <a:solidFill>
                    <a:srgbClr val="FFCC66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РОССИЯ – РОДИНА МОЯ!</a:t>
            </a:r>
            <a:endParaRPr lang="ru-RU" sz="5000" b="1" dirty="0">
              <a:ln w="1905">
                <a:solidFill>
                  <a:srgbClr val="FFCC66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2dd1ff79c535d2af82454d1d58e1d9.jpg"/>
          <p:cNvPicPr>
            <a:picLocks noChangeAspect="1"/>
          </p:cNvPicPr>
          <p:nvPr/>
        </p:nvPicPr>
        <p:blipFill>
          <a:blip r:embed="rId2"/>
          <a:srcRect l="9852" t="16015" r="25781" b="11331"/>
          <a:stretch>
            <a:fillRect/>
          </a:stretch>
        </p:blipFill>
        <p:spPr>
          <a:xfrm>
            <a:off x="714348" y="857232"/>
            <a:ext cx="7974399" cy="600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0364" y="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42852"/>
            <a:ext cx="9144000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од какой цифрой изображён флаг России?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6" descr="https://pbs.twimg.com/media/D45sJ-tW4AE3bK2.jpg:large"/>
          <p:cNvPicPr>
            <a:picLocks noChangeAspect="1" noChangeArrowheads="1"/>
          </p:cNvPicPr>
          <p:nvPr/>
        </p:nvPicPr>
        <p:blipFill>
          <a:blip r:embed="rId2" cstate="print"/>
          <a:srcRect l="65172" t="8656" r="3546" b="4780"/>
          <a:stretch>
            <a:fillRect/>
          </a:stretch>
        </p:blipFill>
        <p:spPr bwMode="auto">
          <a:xfrm>
            <a:off x="857224" y="1000108"/>
            <a:ext cx="3429024" cy="285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s://pbs.twimg.com/media/D45sJ-tW4AE3bK2.jpg:large"/>
          <p:cNvPicPr>
            <a:picLocks noChangeAspect="1" noChangeArrowheads="1"/>
          </p:cNvPicPr>
          <p:nvPr/>
        </p:nvPicPr>
        <p:blipFill>
          <a:blip r:embed="rId2" cstate="print"/>
          <a:srcRect l="34758" t="11542" r="34829" b="1894"/>
          <a:stretch>
            <a:fillRect/>
          </a:stretch>
        </p:blipFill>
        <p:spPr bwMode="auto">
          <a:xfrm>
            <a:off x="5500694" y="1000108"/>
            <a:ext cx="3333773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pbs.twimg.com/media/D45sJ-tW4AE3bK2.jpg:large"/>
          <p:cNvPicPr>
            <a:picLocks noChangeAspect="1" noChangeArrowheads="1"/>
          </p:cNvPicPr>
          <p:nvPr/>
        </p:nvPicPr>
        <p:blipFill>
          <a:blip r:embed="rId2" cstate="print"/>
          <a:srcRect l="2607" t="5771" r="65242" b="4780"/>
          <a:stretch>
            <a:fillRect/>
          </a:stretch>
        </p:blipFill>
        <p:spPr bwMode="auto">
          <a:xfrm>
            <a:off x="3071803" y="3999550"/>
            <a:ext cx="3286148" cy="275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100010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100010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36" y="400050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5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84" y="0"/>
            <a:ext cx="961998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 какой цифрой изображён президент России?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Picture 6" descr="https://avatars.mds.yandex.net/get-pdb/1649807/460e6ac5-3320-4716-a26a-fb719515a50c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435756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s://phototass4.cdnvideo.ru/width/1200_4ce85301/tass/m2/en/uploads/i/20150427/1091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500" y="714356"/>
            <a:ext cx="433631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avatars.mds.yandex.net/get-pdb/1616115/188c977c-653b-4eec-b08a-e4fa0d87590c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0196" y="3571876"/>
            <a:ext cx="4330959" cy="315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78579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714356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72" y="3571876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566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Декоративно-прикладное искусство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cale_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4953034" cy="3714776"/>
          </a:xfrm>
          <a:prstGeom prst="rect">
            <a:avLst/>
          </a:prstGeom>
        </p:spPr>
      </p:pic>
      <p:pic>
        <p:nvPicPr>
          <p:cNvPr id="6" name="Рисунок 5" descr="malchiknakone_b.jpg"/>
          <p:cNvPicPr>
            <a:picLocks noChangeAspect="1"/>
          </p:cNvPicPr>
          <p:nvPr/>
        </p:nvPicPr>
        <p:blipFill>
          <a:blip r:embed="rId3"/>
          <a:srcRect l="16980" t="3930" r="16981" b="3695"/>
          <a:stretch>
            <a:fillRect/>
          </a:stretch>
        </p:blipFill>
        <p:spPr>
          <a:xfrm>
            <a:off x="5143504" y="928670"/>
            <a:ext cx="3830294" cy="5143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538" y="4714884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Богородская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игрушка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98" y="6143644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3786.jpg"/>
          <p:cNvPicPr>
            <a:picLocks noChangeAspect="1"/>
          </p:cNvPicPr>
          <p:nvPr/>
        </p:nvPicPr>
        <p:blipFill>
          <a:blip r:embed="rId2"/>
          <a:srcRect l="7800" t="3125" r="10614" b="9375"/>
          <a:stretch>
            <a:fillRect/>
          </a:stretch>
        </p:blipFill>
        <p:spPr>
          <a:xfrm>
            <a:off x="4500562" y="2357430"/>
            <a:ext cx="4513351" cy="4357718"/>
          </a:xfrm>
          <a:prstGeom prst="rect">
            <a:avLst/>
          </a:prstGeom>
        </p:spPr>
      </p:pic>
      <p:pic>
        <p:nvPicPr>
          <p:cNvPr id="6" name="Рисунок 5" descr="1039300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66"/>
            <a:ext cx="4595762" cy="3500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4414" y="3929066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Роспись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жостово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9322" y="1643050"/>
            <a:ext cx="17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Роспись гжель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f4eb6481443137d9d37eeb71ff793b4-600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4786314"/>
          </a:xfrm>
          <a:prstGeom prst="rect">
            <a:avLst/>
          </a:prstGeom>
        </p:spPr>
      </p:pic>
      <p:pic>
        <p:nvPicPr>
          <p:cNvPr id="3" name="Рисунок 2" descr="700-nw.jpg"/>
          <p:cNvPicPr>
            <a:picLocks noChangeAspect="1"/>
          </p:cNvPicPr>
          <p:nvPr/>
        </p:nvPicPr>
        <p:blipFill>
          <a:blip r:embed="rId3"/>
          <a:srcRect l="8214" t="15714" r="9285" b="10357"/>
          <a:stretch>
            <a:fillRect/>
          </a:stretch>
        </p:blipFill>
        <p:spPr>
          <a:xfrm>
            <a:off x="4599948" y="2786058"/>
            <a:ext cx="4544051" cy="40719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4786322"/>
            <a:ext cx="2034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Роспись хохлома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60"/>
            <a:ext cx="9144000" cy="515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6116" y="214290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 Сегежа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3624125_89-p-fon-dlya-prezentatsii-smailiki-1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264"/>
            <a:ext cx="9144000" cy="6443472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747544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501264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9983605">
            <a:off x="466872" y="4373447"/>
            <a:ext cx="785818" cy="35719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04629 L 0.82344 -0.4261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" y="-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3" animBg="1"/>
      <p:bldP spid="6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0"/>
            <a:ext cx="4929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ln w="1905">
                  <a:solidFill>
                    <a:srgbClr val="FFCC66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Природа России</a:t>
            </a:r>
            <a:endParaRPr lang="ru-RU" sz="5000" b="1" dirty="0">
              <a:ln w="1905">
                <a:solidFill>
                  <a:srgbClr val="FFCC66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560x1600-px-forest-nature-trees-1047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5714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55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00x3000_850510_[www.ArtFile.r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N6IdJzEIx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778"/>
            <a:ext cx="9144000" cy="61044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7158" y="142852"/>
            <a:ext cx="8643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Где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можно увидеть герб России?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hop_items_catalog_image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3714776" cy="2479613"/>
          </a:xfrm>
          <a:prstGeom prst="rect">
            <a:avLst/>
          </a:prstGeom>
        </p:spPr>
      </p:pic>
      <p:pic>
        <p:nvPicPr>
          <p:cNvPr id="5" name="Рисунок 4" descr="Печа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876"/>
            <a:ext cx="2286016" cy="2286016"/>
          </a:xfrm>
          <a:prstGeom prst="rect">
            <a:avLst/>
          </a:prstGeom>
        </p:spPr>
      </p:pic>
      <p:pic>
        <p:nvPicPr>
          <p:cNvPr id="6" name="Рисунок 5" descr="1018985635-1600x1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0211" y="714356"/>
            <a:ext cx="3660879" cy="2571768"/>
          </a:xfrm>
          <a:prstGeom prst="rect">
            <a:avLst/>
          </a:prstGeom>
        </p:spPr>
      </p:pic>
      <p:pic>
        <p:nvPicPr>
          <p:cNvPr id="7" name="Рисунок 6" descr="scale_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3571876"/>
            <a:ext cx="3316221" cy="2678810"/>
          </a:xfrm>
          <a:prstGeom prst="rect">
            <a:avLst/>
          </a:prstGeom>
        </p:spPr>
      </p:pic>
      <p:pic>
        <p:nvPicPr>
          <p:cNvPr id="8" name="Рисунок 7" descr="1451-19-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4933" y="3571876"/>
            <a:ext cx="3159067" cy="15716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85728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 какой цифрой изображён герб России?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Picture 10" descr="https://upload.wikimedia.org/wikipedia/commons/thumb/5/51/CoA_Trissino_dal_Vello_d%27Oro.svg/1200px-CoA_Trissino_dal_Vello_d%27Or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268167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6" descr="https://avatars.mds.yandex.net/get-pdb/1808037/3aec743a-842e-4d8e-a9c3-b4d18e0ab731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928802"/>
            <a:ext cx="2736304" cy="30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4" descr="https://upload.wikimedia.org/wikipedia/commons/thumb/3/31/Coat_of_arms_of_Serbia_and_Montenegro.svg/652px-Coat_of_arms_of_Serbia_and_Montenegr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43116"/>
            <a:ext cx="2304256" cy="279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158" y="150017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8926" y="150017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84" y="1500174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F618"/>
                                      </p:to>
                                    </p:animClr>
                                    <p:animClr clrSpc="rgb">
                                      <p:cBhvr>
                                        <p:cTn id="4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F618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59</Words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41</cp:revision>
  <dcterms:created xsi:type="dcterms:W3CDTF">2022-12-01T07:08:16Z</dcterms:created>
  <dcterms:modified xsi:type="dcterms:W3CDTF">2022-12-02T18:50:13Z</dcterms:modified>
</cp:coreProperties>
</file>