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08.11.21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124856_39-phonoteka_org-p-den-narodnogo-yedinstva-fon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435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0"/>
            <a:ext cx="778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Презентация для детей старшего возраста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40" y="6211669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воспитатель МКДОУ №23, г. Сегежи</a:t>
            </a:r>
          </a:p>
          <a:p>
            <a:r>
              <a:rPr lang="ru-RU" dirty="0" err="1" smtClean="0"/>
              <a:t>Тивелёва</a:t>
            </a:r>
            <a:r>
              <a:rPr lang="ru-RU" dirty="0" smtClean="0"/>
              <a:t> Александра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8335"/>
            <a:ext cx="8750206" cy="5849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/>
          <a:srcRect l="5468" r="6250"/>
          <a:stretch>
            <a:fillRect/>
          </a:stretch>
        </p:blipFill>
        <p:spPr>
          <a:xfrm>
            <a:off x="1142976" y="928669"/>
            <a:ext cx="6979366" cy="5929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славная победа сделала навсегда незабываемым для нас день 4 ноября. В честь этого события мы празднуем теперь День народного единства как  заслуженный праздник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6171"/>
            <a:ext cx="9144000" cy="6121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Россиянин знает и уважает основные символы своей страны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sia-flag.png"/>
          <p:cNvPicPr>
            <a:picLocks noChangeAspect="1"/>
          </p:cNvPicPr>
          <p:nvPr/>
        </p:nvPicPr>
        <p:blipFill>
          <a:blip r:embed="rId2"/>
          <a:srcRect l="6667" t="1249" r="6667" b="2549"/>
          <a:stretch>
            <a:fillRect/>
          </a:stretch>
        </p:blipFill>
        <p:spPr>
          <a:xfrm>
            <a:off x="500034" y="881250"/>
            <a:ext cx="8072494" cy="597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Флаг России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цвет мира. Он говорит о том, что наша страна миролюбивая, она ни на кого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нападает. </a:t>
            </a:r>
            <a:r>
              <a:rPr 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цвет верности. Народ любит свою страну, верен ей, защищает ее.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цвет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силы. Это кровь, пролитая за Родину.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10391-image-thumbnail-c025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683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0"/>
            <a:ext cx="34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внимание, что на нашем гербе у орла две головы, значит, он не пропустит ни одного врага. В лапах орла символы власти скипетр и держава, такие 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были у  русских царей.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30946303ba247f2d46ad7e59e26dce9.png"/>
          <p:cNvPicPr>
            <a:picLocks noChangeAspect="1"/>
          </p:cNvPicPr>
          <p:nvPr/>
        </p:nvPicPr>
        <p:blipFill>
          <a:blip r:embed="rId2"/>
          <a:srcRect t="13401" r="4687" b="2139"/>
          <a:stretch>
            <a:fillRect/>
          </a:stretch>
        </p:blipFill>
        <p:spPr>
          <a:xfrm>
            <a:off x="285720" y="2285992"/>
            <a:ext cx="9005917" cy="442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124809_53-phonoteka_org-p-den-narodnogo-yedinstva-fon-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6c75f4aab40858fde16fb1d3d5ce34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 - украинцы, белорусы, татары, карелы, чуваши, башкиры, якуты, дагестанцы, адыгейцы, мордва, коми, удмурты, ханты, манси, немцы, таджики, армяне, азербайджанцы, грузины, шорцы и многие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многие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другие - всего более ста национальностей.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55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857232"/>
            <a:ext cx="4286281" cy="2857520"/>
          </a:xfrm>
          <a:prstGeom prst="rect">
            <a:avLst/>
          </a:prstGeom>
        </p:spPr>
      </p:pic>
      <p:pic>
        <p:nvPicPr>
          <p:cNvPr id="4" name="Рисунок 3" descr="morya-ross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486" y="3900710"/>
            <a:ext cx="4451514" cy="2957290"/>
          </a:xfrm>
          <a:prstGeom prst="rect">
            <a:avLst/>
          </a:prstGeom>
        </p:spPr>
      </p:pic>
      <p:pic>
        <p:nvPicPr>
          <p:cNvPr id="5" name="Рисунок 4" descr="trees-landscape-forest-lake-nature-reflection-river-national-park-fjord-valley-pine-trees-wilderness-Alps-plateau-ridge-tree-mountain-meadow-reservoir-tarn-loch-mountainous-landforms-mo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857232"/>
            <a:ext cx="4429124" cy="2956354"/>
          </a:xfrm>
          <a:prstGeom prst="rect">
            <a:avLst/>
          </a:prstGeom>
        </p:spPr>
      </p:pic>
      <p:pic>
        <p:nvPicPr>
          <p:cNvPr id="6" name="Рисунок 5" descr="7be7a04a70a99e2508e1a98d2d0235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929067"/>
            <a:ext cx="4397694" cy="2928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 территории России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много лесов и полей, гор и равнин,  рек, озер и морей. 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5-017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4"/>
            <a:ext cx="8780309" cy="607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Кузьма Минин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народу с призывом объединиться всем вместе и собрать войско для борьбы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le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49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1643050"/>
            <a:ext cx="3357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войском позвали одного из лучших военачальников того времени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храброго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честного князя Дмитрия Пожарского.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69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844" y="0"/>
            <a:ext cx="68374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2264" y="1928802"/>
            <a:ext cx="2428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народы и земли Российского государства объединились для борьбы против захватчиков. Начались бои за Москву.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7231"/>
            <a:ext cx="9144000" cy="5470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Князь Пожарский оказался талантливым полководцем. А Кузьма Минин, не жалея жизни, сражался под стенами столицы, как простой воин.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24520"/>
            <a:ext cx="7953404" cy="6233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вот наступил долгожданный день: вражеское войско было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побеждено.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329</Words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2021-11-06T15:58:21Z</dcterms:created>
  <dcterms:modified xsi:type="dcterms:W3CDTF">2021-11-08T12:26:16Z</dcterms:modified>
</cp:coreProperties>
</file>