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3" r:id="rId5"/>
    <p:sldId id="259" r:id="rId6"/>
    <p:sldId id="260" r:id="rId7"/>
    <p:sldId id="266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27.11.21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340768"/>
            <a:ext cx="5836722" cy="8292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Государственные символы</a:t>
            </a:r>
            <a:endParaRPr lang="ru-RU" dirty="0">
              <a:ln>
                <a:solidFill>
                  <a:srgbClr val="7030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492896"/>
            <a:ext cx="546014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omic Sans MS" pitchFamily="66" charset="0"/>
              </a:rPr>
              <a:t>Герб Республики Карелия</a:t>
            </a:r>
          </a:p>
          <a:p>
            <a:endParaRPr lang="ru-RU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Comic Sans MS" pitchFamily="66" charset="0"/>
            </a:endParaRPr>
          </a:p>
          <a:p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omic Sans MS" pitchFamily="66" charset="0"/>
              </a:rPr>
              <a:t>Флаг Республики Карелия</a:t>
            </a:r>
          </a:p>
          <a:p>
            <a:endParaRPr lang="ru-RU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Comic Sans MS" pitchFamily="66" charset="0"/>
            </a:endParaRPr>
          </a:p>
          <a:p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omic Sans MS" pitchFamily="66" charset="0"/>
              </a:rPr>
              <a:t>Гимн Республики Карелия</a:t>
            </a:r>
          </a:p>
          <a:p>
            <a:endParaRPr lang="ru-RU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Comic Sans MS" pitchFamily="66" charset="0"/>
            </a:endParaRPr>
          </a:p>
          <a:p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omic Sans MS" pitchFamily="66" charset="0"/>
              </a:rPr>
              <a:t>День Республики Карелия</a:t>
            </a:r>
            <a:endParaRPr lang="ru-RU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60648"/>
            <a:ext cx="6408712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Республика</a:t>
            </a:r>
            <a:r>
              <a:rPr lang="ru-RU" sz="5400" b="1" cap="none" spc="0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Карелия</a:t>
            </a:r>
            <a:endParaRPr lang="ru-RU" sz="5400" b="1" cap="none" spc="0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62" y="628652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Выполнила: воспитатель МКДОУ детский сад №23, г. Сегежи </a:t>
            </a:r>
          </a:p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Александра Владимировна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1344" y="6597352"/>
            <a:ext cx="1332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Герб Республики Карелия</a:t>
            </a:r>
            <a:endParaRPr lang="ru-RU" dirty="0"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Содержимое 6" descr="gerb_Kareli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1144247"/>
            <a:ext cx="4143404" cy="5713753"/>
          </a:xfrm>
        </p:spPr>
      </p:pic>
      <p:sp>
        <p:nvSpPr>
          <p:cNvPr id="4" name="TextBox 3"/>
          <p:cNvSpPr txBox="1"/>
          <p:nvPr/>
        </p:nvSpPr>
        <p:spPr>
          <a:xfrm>
            <a:off x="7847856" y="65810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А.В</a:t>
            </a:r>
            <a:r>
              <a:rPr lang="ru-RU" sz="1200" dirty="0" smtClean="0">
                <a:latin typeface="Comic Sans MS" pitchFamily="66" charset="0"/>
              </a:rPr>
              <a:t>.</a:t>
            </a:r>
            <a:endParaRPr lang="ru-RU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 descr="версия страницы, оптимизированная для печати"/>
          <p:cNvSpPr>
            <a:spLocks noChangeAspect="1" noChangeArrowheads="1"/>
          </p:cNvSpPr>
          <p:nvPr/>
        </p:nvSpPr>
        <p:spPr bwMode="auto">
          <a:xfrm>
            <a:off x="0" y="0"/>
            <a:ext cx="228600" cy="200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Герб  города Сегежа</a:t>
            </a:r>
            <a:endParaRPr lang="ru-RU" sz="4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17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45850"/>
            <a:ext cx="4622858" cy="5712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1344" y="6581001"/>
            <a:ext cx="1332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58204" cy="8683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Флаг Республики Карелия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6643734" cy="4429155"/>
          </a:xfrm>
        </p:spPr>
      </p:pic>
      <p:sp>
        <p:nvSpPr>
          <p:cNvPr id="5" name="TextBox 4"/>
          <p:cNvSpPr txBox="1"/>
          <p:nvPr/>
        </p:nvSpPr>
        <p:spPr>
          <a:xfrm>
            <a:off x="7990856" y="6580999"/>
            <a:ext cx="1153144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Гимн Республики Карелия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sz="3100" dirty="0" smtClean="0"/>
              <a:t>Композитор А.Белобородов.</a:t>
            </a:r>
            <a:r>
              <a:rPr lang="ru-RU" sz="2800" dirty="0" smtClean="0"/>
              <a:t> Авторы текста: </a:t>
            </a:r>
            <a:r>
              <a:rPr lang="ru-RU" sz="2800" dirty="0" err="1" smtClean="0"/>
              <a:t>Армас</a:t>
            </a:r>
            <a:r>
              <a:rPr lang="ru-RU" sz="2800" dirty="0" smtClean="0"/>
              <a:t> Мишин и Иван Костин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3600400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1. Край родной - Карелия!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Древняя мудрая земля.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Братских племен одна семья,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Карелия!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12976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2. Звените, озера, и пой, тайга!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Родная земля, ты мне дорога.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Высоко на сопках твоих стою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И песню во славу тебе пою.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Край родной - Карелия!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Ты мне навек судьбой дана.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Здравствуй в веках, моя страна,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Карелия!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42900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4. Рун и былин напев живой.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Вижу рассвет лучистый твой,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Карелия!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Вижу рассвет лучезарный твой,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Comic Sans MS" pitchFamily="66" charset="0"/>
              </a:rPr>
              <a:t>Карелия!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628800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3. Герои былин средь лесов и гор</a:t>
            </a: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Живут на земле нашей до сих пор.</a:t>
            </a: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Лейся, песня! Кантеле, звонче пой</a:t>
            </a: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Во имя карельской земли святой!</a:t>
            </a: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Край родной - Карелия!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1344" y="6581001"/>
            <a:ext cx="1332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День Республики Карелия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301-e1456931440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44" y="908720"/>
            <a:ext cx="2921194" cy="1944216"/>
          </a:xfrm>
          <a:prstGeom prst="rect">
            <a:avLst/>
          </a:prstGeom>
        </p:spPr>
      </p:pic>
      <p:pic>
        <p:nvPicPr>
          <p:cNvPr id="4" name="Рисунок 3" descr="i29947-icon-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412776"/>
            <a:ext cx="4573016" cy="3047589"/>
          </a:xfrm>
          <a:prstGeom prst="rect">
            <a:avLst/>
          </a:prstGeom>
        </p:spPr>
      </p:pic>
      <p:pic>
        <p:nvPicPr>
          <p:cNvPr id="5" name="Рисунок 4" descr="karelia-shkolnyi-tur-dlea-spezagentov-tur-1445421904871_w990h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526860"/>
            <a:ext cx="3456384" cy="2331140"/>
          </a:xfrm>
          <a:prstGeom prst="rect">
            <a:avLst/>
          </a:prstGeom>
        </p:spPr>
      </p:pic>
      <p:pic>
        <p:nvPicPr>
          <p:cNvPr id="8" name="Рисунок 7" descr="307ff57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84984"/>
            <a:ext cx="4139444" cy="27596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0856" y="6597352"/>
            <a:ext cx="1153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Спасибо за внимание!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0856" y="6581001"/>
            <a:ext cx="1153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Тивелёва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544616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 typeface="+mj-lt"/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Картинки  к слайдам взяты в свободном доступе в интернете.</a:t>
            </a:r>
            <a:endParaRPr lang="ru-RU" sz="2400" smtClean="0">
              <a:latin typeface="Comic Sans MS" pitchFamily="66" charset="0"/>
            </a:endParaRPr>
          </a:p>
          <a:p>
            <a:pPr marL="0" indent="0" algn="just">
              <a:buFont typeface="+mj-lt"/>
              <a:buAutoNum type="arabicPeriod"/>
            </a:pPr>
            <a:endParaRPr lang="ru-RU" sz="2400" dirty="0" smtClean="0">
              <a:latin typeface="Comic Sans MS" pitchFamily="66" charset="0"/>
            </a:endParaRPr>
          </a:p>
          <a:p>
            <a:pPr marL="0" indent="0" algn="just">
              <a:buFont typeface="+mj-lt"/>
              <a:buAutoNum type="arabicPeriod"/>
            </a:pPr>
            <a:endParaRPr lang="ru-RU" sz="2400" dirty="0" smtClean="0">
              <a:latin typeface="Comic Sans MS" pitchFamily="66" charset="0"/>
            </a:endParaRPr>
          </a:p>
          <a:p>
            <a:pPr marL="0" indent="0" algn="just">
              <a:buFont typeface="+mj-lt"/>
              <a:buAutoNum type="arabicPeriod"/>
            </a:pP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209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Герб Республики Карелия</vt:lpstr>
      <vt:lpstr>Слайд 4</vt:lpstr>
      <vt:lpstr>Флаг Республики Карелия </vt:lpstr>
      <vt:lpstr>Гимн Республики Карелия Композитор А.Белобородов. Авторы текста: Армас Мишин и Иван Костин </vt:lpstr>
      <vt:lpstr>День Республики Карелия</vt:lpstr>
      <vt:lpstr>Спасибо за внимание!</vt:lpstr>
      <vt:lpstr>Список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Omega</dc:creator>
  <cp:lastModifiedBy>Пользователь</cp:lastModifiedBy>
  <cp:revision>52</cp:revision>
  <dcterms:created xsi:type="dcterms:W3CDTF">2017-03-14T10:29:13Z</dcterms:created>
  <dcterms:modified xsi:type="dcterms:W3CDTF">2021-11-27T15:31:06Z</dcterms:modified>
</cp:coreProperties>
</file>